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5119350" cy="21383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7" d="100"/>
          <a:sy n="37" d="100"/>
        </p:scale>
        <p:origin x="303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3499590"/>
            <a:ext cx="12851448" cy="7444669"/>
          </a:xfrm>
        </p:spPr>
        <p:txBody>
          <a:bodyPr anchor="b"/>
          <a:lstStyle>
            <a:lvl1pPr algn="ctr">
              <a:defRPr sz="992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11231355"/>
            <a:ext cx="11339513" cy="5162758"/>
          </a:xfrm>
        </p:spPr>
        <p:txBody>
          <a:bodyPr/>
          <a:lstStyle>
            <a:lvl1pPr marL="0" indent="0" algn="ctr">
              <a:buNone/>
              <a:defRPr sz="3968"/>
            </a:lvl1pPr>
            <a:lvl2pPr marL="755980" indent="0" algn="ctr">
              <a:buNone/>
              <a:defRPr sz="3307"/>
            </a:lvl2pPr>
            <a:lvl3pPr marL="1511960" indent="0" algn="ctr">
              <a:buNone/>
              <a:defRPr sz="2976"/>
            </a:lvl3pPr>
            <a:lvl4pPr marL="2267941" indent="0" algn="ctr">
              <a:buNone/>
              <a:defRPr sz="2646"/>
            </a:lvl4pPr>
            <a:lvl5pPr marL="3023921" indent="0" algn="ctr">
              <a:buNone/>
              <a:defRPr sz="2646"/>
            </a:lvl5pPr>
            <a:lvl6pPr marL="3779901" indent="0" algn="ctr">
              <a:buNone/>
              <a:defRPr sz="2646"/>
            </a:lvl6pPr>
            <a:lvl7pPr marL="4535881" indent="0" algn="ctr">
              <a:buNone/>
              <a:defRPr sz="2646"/>
            </a:lvl7pPr>
            <a:lvl8pPr marL="5291861" indent="0" algn="ctr">
              <a:buNone/>
              <a:defRPr sz="2646"/>
            </a:lvl8pPr>
            <a:lvl9pPr marL="6047842" indent="0" algn="ctr">
              <a:buNone/>
              <a:defRPr sz="2646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777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259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5331063"/>
            <a:ext cx="13040439" cy="8894992"/>
          </a:xfrm>
        </p:spPr>
        <p:txBody>
          <a:bodyPr anchor="b"/>
          <a:lstStyle>
            <a:lvl1pPr>
              <a:defRPr sz="992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14310205"/>
            <a:ext cx="13040439" cy="4677666"/>
          </a:xfrm>
        </p:spPr>
        <p:txBody>
          <a:bodyPr/>
          <a:lstStyle>
            <a:lvl1pPr marL="0" indent="0">
              <a:buNone/>
              <a:defRPr sz="3968">
                <a:solidFill>
                  <a:schemeClr val="tx1"/>
                </a:solidFill>
              </a:defRPr>
            </a:lvl1pPr>
            <a:lvl2pPr marL="755980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2pPr>
            <a:lvl3pPr marL="1511960" indent="0">
              <a:buNone/>
              <a:defRPr sz="2976">
                <a:solidFill>
                  <a:schemeClr val="tx1">
                    <a:tint val="75000"/>
                  </a:schemeClr>
                </a:solidFill>
              </a:defRPr>
            </a:lvl3pPr>
            <a:lvl4pPr marL="2267941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4pPr>
            <a:lvl5pPr marL="3023921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5pPr>
            <a:lvl6pPr marL="3779901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6pPr>
            <a:lvl7pPr marL="4535881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7pPr>
            <a:lvl8pPr marL="5291861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8pPr>
            <a:lvl9pPr marL="6047842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938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5692400"/>
            <a:ext cx="6425724" cy="1356771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5692400"/>
            <a:ext cx="6425724" cy="1356771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141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1138485"/>
            <a:ext cx="13040439" cy="413317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5241960"/>
            <a:ext cx="6396193" cy="2569003"/>
          </a:xfrm>
        </p:spPr>
        <p:txBody>
          <a:bodyPr anchor="b"/>
          <a:lstStyle>
            <a:lvl1pPr marL="0" indent="0">
              <a:buNone/>
              <a:defRPr sz="3968" b="1"/>
            </a:lvl1pPr>
            <a:lvl2pPr marL="755980" indent="0">
              <a:buNone/>
              <a:defRPr sz="3307" b="1"/>
            </a:lvl2pPr>
            <a:lvl3pPr marL="1511960" indent="0">
              <a:buNone/>
              <a:defRPr sz="2976" b="1"/>
            </a:lvl3pPr>
            <a:lvl4pPr marL="2267941" indent="0">
              <a:buNone/>
              <a:defRPr sz="2646" b="1"/>
            </a:lvl4pPr>
            <a:lvl5pPr marL="3023921" indent="0">
              <a:buNone/>
              <a:defRPr sz="2646" b="1"/>
            </a:lvl5pPr>
            <a:lvl6pPr marL="3779901" indent="0">
              <a:buNone/>
              <a:defRPr sz="2646" b="1"/>
            </a:lvl6pPr>
            <a:lvl7pPr marL="4535881" indent="0">
              <a:buNone/>
              <a:defRPr sz="2646" b="1"/>
            </a:lvl7pPr>
            <a:lvl8pPr marL="5291861" indent="0">
              <a:buNone/>
              <a:defRPr sz="2646" b="1"/>
            </a:lvl8pPr>
            <a:lvl9pPr marL="6047842" indent="0">
              <a:buNone/>
              <a:defRPr sz="2646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7810963"/>
            <a:ext cx="6396193" cy="114887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5241960"/>
            <a:ext cx="6427693" cy="2569003"/>
          </a:xfrm>
        </p:spPr>
        <p:txBody>
          <a:bodyPr anchor="b"/>
          <a:lstStyle>
            <a:lvl1pPr marL="0" indent="0">
              <a:buNone/>
              <a:defRPr sz="3968" b="1"/>
            </a:lvl1pPr>
            <a:lvl2pPr marL="755980" indent="0">
              <a:buNone/>
              <a:defRPr sz="3307" b="1"/>
            </a:lvl2pPr>
            <a:lvl3pPr marL="1511960" indent="0">
              <a:buNone/>
              <a:defRPr sz="2976" b="1"/>
            </a:lvl3pPr>
            <a:lvl4pPr marL="2267941" indent="0">
              <a:buNone/>
              <a:defRPr sz="2646" b="1"/>
            </a:lvl4pPr>
            <a:lvl5pPr marL="3023921" indent="0">
              <a:buNone/>
              <a:defRPr sz="2646" b="1"/>
            </a:lvl5pPr>
            <a:lvl6pPr marL="3779901" indent="0">
              <a:buNone/>
              <a:defRPr sz="2646" b="1"/>
            </a:lvl6pPr>
            <a:lvl7pPr marL="4535881" indent="0">
              <a:buNone/>
              <a:defRPr sz="2646" b="1"/>
            </a:lvl7pPr>
            <a:lvl8pPr marL="5291861" indent="0">
              <a:buNone/>
              <a:defRPr sz="2646" b="1"/>
            </a:lvl8pPr>
            <a:lvl9pPr marL="6047842" indent="0">
              <a:buNone/>
              <a:defRPr sz="2646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7810963"/>
            <a:ext cx="6427693" cy="114887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341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767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2111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1425575"/>
            <a:ext cx="4876384" cy="4989513"/>
          </a:xfrm>
        </p:spPr>
        <p:txBody>
          <a:bodyPr anchor="b"/>
          <a:lstStyle>
            <a:lvl1pPr>
              <a:defRPr sz="529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3078850"/>
            <a:ext cx="7654171" cy="15196234"/>
          </a:xfrm>
        </p:spPr>
        <p:txBody>
          <a:bodyPr/>
          <a:lstStyle>
            <a:lvl1pPr>
              <a:defRPr sz="5291"/>
            </a:lvl1pPr>
            <a:lvl2pPr>
              <a:defRPr sz="4630"/>
            </a:lvl2pPr>
            <a:lvl3pPr>
              <a:defRPr sz="3968"/>
            </a:lvl3pPr>
            <a:lvl4pPr>
              <a:defRPr sz="3307"/>
            </a:lvl4pPr>
            <a:lvl5pPr>
              <a:defRPr sz="3307"/>
            </a:lvl5pPr>
            <a:lvl6pPr>
              <a:defRPr sz="3307"/>
            </a:lvl6pPr>
            <a:lvl7pPr>
              <a:defRPr sz="3307"/>
            </a:lvl7pPr>
            <a:lvl8pPr>
              <a:defRPr sz="3307"/>
            </a:lvl8pPr>
            <a:lvl9pPr>
              <a:defRPr sz="3307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6415088"/>
            <a:ext cx="4876384" cy="11884743"/>
          </a:xfrm>
        </p:spPr>
        <p:txBody>
          <a:bodyPr/>
          <a:lstStyle>
            <a:lvl1pPr marL="0" indent="0">
              <a:buNone/>
              <a:defRPr sz="2646"/>
            </a:lvl1pPr>
            <a:lvl2pPr marL="755980" indent="0">
              <a:buNone/>
              <a:defRPr sz="2315"/>
            </a:lvl2pPr>
            <a:lvl3pPr marL="1511960" indent="0">
              <a:buNone/>
              <a:defRPr sz="1984"/>
            </a:lvl3pPr>
            <a:lvl4pPr marL="2267941" indent="0">
              <a:buNone/>
              <a:defRPr sz="1654"/>
            </a:lvl4pPr>
            <a:lvl5pPr marL="3023921" indent="0">
              <a:buNone/>
              <a:defRPr sz="1654"/>
            </a:lvl5pPr>
            <a:lvl6pPr marL="3779901" indent="0">
              <a:buNone/>
              <a:defRPr sz="1654"/>
            </a:lvl6pPr>
            <a:lvl7pPr marL="4535881" indent="0">
              <a:buNone/>
              <a:defRPr sz="1654"/>
            </a:lvl7pPr>
            <a:lvl8pPr marL="5291861" indent="0">
              <a:buNone/>
              <a:defRPr sz="1654"/>
            </a:lvl8pPr>
            <a:lvl9pPr marL="6047842" indent="0">
              <a:buNone/>
              <a:defRPr sz="165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4716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1425575"/>
            <a:ext cx="4876384" cy="4989513"/>
          </a:xfrm>
        </p:spPr>
        <p:txBody>
          <a:bodyPr anchor="b"/>
          <a:lstStyle>
            <a:lvl1pPr>
              <a:defRPr sz="529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3078850"/>
            <a:ext cx="7654171" cy="15196234"/>
          </a:xfrm>
        </p:spPr>
        <p:txBody>
          <a:bodyPr anchor="t"/>
          <a:lstStyle>
            <a:lvl1pPr marL="0" indent="0">
              <a:buNone/>
              <a:defRPr sz="5291"/>
            </a:lvl1pPr>
            <a:lvl2pPr marL="755980" indent="0">
              <a:buNone/>
              <a:defRPr sz="4630"/>
            </a:lvl2pPr>
            <a:lvl3pPr marL="1511960" indent="0">
              <a:buNone/>
              <a:defRPr sz="3968"/>
            </a:lvl3pPr>
            <a:lvl4pPr marL="2267941" indent="0">
              <a:buNone/>
              <a:defRPr sz="3307"/>
            </a:lvl4pPr>
            <a:lvl5pPr marL="3023921" indent="0">
              <a:buNone/>
              <a:defRPr sz="3307"/>
            </a:lvl5pPr>
            <a:lvl6pPr marL="3779901" indent="0">
              <a:buNone/>
              <a:defRPr sz="3307"/>
            </a:lvl6pPr>
            <a:lvl7pPr marL="4535881" indent="0">
              <a:buNone/>
              <a:defRPr sz="3307"/>
            </a:lvl7pPr>
            <a:lvl8pPr marL="5291861" indent="0">
              <a:buNone/>
              <a:defRPr sz="3307"/>
            </a:lvl8pPr>
            <a:lvl9pPr marL="6047842" indent="0">
              <a:buNone/>
              <a:defRPr sz="3307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6415088"/>
            <a:ext cx="4876384" cy="11884743"/>
          </a:xfrm>
        </p:spPr>
        <p:txBody>
          <a:bodyPr/>
          <a:lstStyle>
            <a:lvl1pPr marL="0" indent="0">
              <a:buNone/>
              <a:defRPr sz="2646"/>
            </a:lvl1pPr>
            <a:lvl2pPr marL="755980" indent="0">
              <a:buNone/>
              <a:defRPr sz="2315"/>
            </a:lvl2pPr>
            <a:lvl3pPr marL="1511960" indent="0">
              <a:buNone/>
              <a:defRPr sz="1984"/>
            </a:lvl3pPr>
            <a:lvl4pPr marL="2267941" indent="0">
              <a:buNone/>
              <a:defRPr sz="1654"/>
            </a:lvl4pPr>
            <a:lvl5pPr marL="3023921" indent="0">
              <a:buNone/>
              <a:defRPr sz="1654"/>
            </a:lvl5pPr>
            <a:lvl6pPr marL="3779901" indent="0">
              <a:buNone/>
              <a:defRPr sz="1654"/>
            </a:lvl6pPr>
            <a:lvl7pPr marL="4535881" indent="0">
              <a:buNone/>
              <a:defRPr sz="1654"/>
            </a:lvl7pPr>
            <a:lvl8pPr marL="5291861" indent="0">
              <a:buNone/>
              <a:defRPr sz="1654"/>
            </a:lvl8pPr>
            <a:lvl9pPr marL="6047842" indent="0">
              <a:buNone/>
              <a:defRPr sz="165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044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17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1138480"/>
            <a:ext cx="3260110" cy="1812163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1138480"/>
            <a:ext cx="9591338" cy="1812163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601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1138485"/>
            <a:ext cx="13040439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5692400"/>
            <a:ext cx="13040439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19819457"/>
            <a:ext cx="340185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77B6B-8862-4A60-B466-0FE8FCABF0EF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19819457"/>
            <a:ext cx="5102781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19819457"/>
            <a:ext cx="340185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8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D9AE5-1888-4A88-9202-F573799585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390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511960" rtl="0" eaLnBrk="1" latinLnBrk="1" hangingPunct="1">
        <a:lnSpc>
          <a:spcPct val="90000"/>
        </a:lnSpc>
        <a:spcBef>
          <a:spcPct val="0"/>
        </a:spcBef>
        <a:buNone/>
        <a:defRPr sz="72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90" indent="-377990" algn="l" defTabSz="1511960" rtl="0" eaLnBrk="1" latinLnBrk="1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4630" kern="1200">
          <a:solidFill>
            <a:schemeClr val="tx1"/>
          </a:solidFill>
          <a:latin typeface="+mn-lt"/>
          <a:ea typeface="+mn-ea"/>
          <a:cs typeface="+mn-cs"/>
        </a:defRPr>
      </a:lvl1pPr>
      <a:lvl2pPr marL="1133970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2pPr>
      <a:lvl3pPr marL="1889951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3pPr>
      <a:lvl4pPr marL="2645931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4pPr>
      <a:lvl5pPr marL="3401911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5pPr>
      <a:lvl6pPr marL="4157891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6pPr>
      <a:lvl7pPr marL="4913871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7pPr>
      <a:lvl8pPr marL="5669852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8pPr>
      <a:lvl9pPr marL="6425832" indent="-377990" algn="l" defTabSz="1511960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55980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2pPr>
      <a:lvl3pPr marL="1511960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3pPr>
      <a:lvl4pPr marL="2267941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4pPr>
      <a:lvl5pPr marL="3023921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5pPr>
      <a:lvl6pPr marL="3779901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6pPr>
      <a:lvl7pPr marL="4535881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7pPr>
      <a:lvl8pPr marL="5291861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8pPr>
      <a:lvl9pPr marL="6047842" algn="l" defTabSz="1511960" rtl="0" eaLnBrk="1" latinLnBrk="1" hangingPunct="1">
        <a:defRPr sz="29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048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Windows User</cp:lastModifiedBy>
  <cp:revision>1</cp:revision>
  <dcterms:created xsi:type="dcterms:W3CDTF">2019-11-08T06:34:16Z</dcterms:created>
  <dcterms:modified xsi:type="dcterms:W3CDTF">2019-11-08T06:34:52Z</dcterms:modified>
</cp:coreProperties>
</file>