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36004500" cy="51206400"/>
  <p:notesSz cx="6858000" cy="9144000"/>
  <p:defaultTextStyle>
    <a:defPPr>
      <a:defRPr lang="ko-KR"/>
    </a:defPPr>
    <a:lvl1pPr marL="0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1pPr>
    <a:lvl2pPr marL="2388543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2pPr>
    <a:lvl3pPr marL="4777087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3pPr>
    <a:lvl4pPr marL="7165625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4pPr>
    <a:lvl5pPr marL="9554168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5pPr>
    <a:lvl6pPr marL="11942711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6pPr>
    <a:lvl7pPr marL="14331255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7pPr>
    <a:lvl8pPr marL="16719798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8pPr>
    <a:lvl9pPr marL="19108341" algn="l" defTabSz="4777087" rtl="0" eaLnBrk="1" latinLnBrk="1" hangingPunct="1">
      <a:defRPr sz="9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8">
          <p15:clr>
            <a:srgbClr val="A4A3A4"/>
          </p15:clr>
        </p15:guide>
        <p15:guide id="2" pos="113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0615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172"/>
    <p:restoredTop sz="94719"/>
  </p:normalViewPr>
  <p:slideViewPr>
    <p:cSldViewPr>
      <p:cViewPr varScale="1">
        <p:scale>
          <a:sx n="10" d="100"/>
          <a:sy n="10" d="100"/>
        </p:scale>
        <p:origin x="2560" y="36"/>
      </p:cViewPr>
      <p:guideLst>
        <p:guide orient="horz" pos="16128"/>
        <p:guide pos="11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5770F-CDDE-4E8B-B50E-DC80FA9AD677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24088" y="685800"/>
            <a:ext cx="2409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D68C8-8B7E-403A-8750-EEE6261B1F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1778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1pPr>
    <a:lvl2pPr marL="2388543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2pPr>
    <a:lvl3pPr marL="4777087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3pPr>
    <a:lvl4pPr marL="7165625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4pPr>
    <a:lvl5pPr marL="9554168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5pPr>
    <a:lvl6pPr marL="11942711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6pPr>
    <a:lvl7pPr marL="14331255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7pPr>
    <a:lvl8pPr marL="16719798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8pPr>
    <a:lvl9pPr marL="19108341" algn="l" defTabSz="4777087" rtl="0" eaLnBrk="1" latinLnBrk="1" hangingPunct="1">
      <a:defRPr sz="6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224088" y="685800"/>
            <a:ext cx="240982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D68C8-8B7E-403A-8750-EEE6261B1F1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74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700338" y="15907186"/>
            <a:ext cx="30603825" cy="109761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400675" y="29016963"/>
            <a:ext cx="25203150" cy="130860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87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74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162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549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937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324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712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099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5478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56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44109" y="32904857"/>
            <a:ext cx="30603825" cy="10170162"/>
          </a:xfrm>
        </p:spPr>
        <p:txBody>
          <a:bodyPr anchor="t"/>
          <a:lstStyle>
            <a:lvl1pPr algn="l">
              <a:defRPr sz="208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844109" y="21703468"/>
            <a:ext cx="30603825" cy="11201397"/>
          </a:xfrm>
        </p:spPr>
        <p:txBody>
          <a:bodyPr anchor="b"/>
          <a:lstStyle>
            <a:lvl1pPr marL="0" indent="0">
              <a:buNone/>
              <a:defRPr sz="10400">
                <a:solidFill>
                  <a:schemeClr val="tx1">
                    <a:tint val="75000"/>
                  </a:schemeClr>
                </a:solidFill>
              </a:defRPr>
            </a:lvl1pPr>
            <a:lvl2pPr marL="2387451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2pPr>
            <a:lvl3pPr marL="4774902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3pPr>
            <a:lvl4pPr marL="7162347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4pPr>
            <a:lvl5pPr marL="9549798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5pPr>
            <a:lvl6pPr marL="11937249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6pPr>
            <a:lvl7pPr marL="14324700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7pPr>
            <a:lvl8pPr marL="16712151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8pPr>
            <a:lvl9pPr marL="19099596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3657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382052" y="89208189"/>
            <a:ext cx="57113385" cy="252333762"/>
          </a:xfrm>
        </p:spPr>
        <p:txBody>
          <a:bodyPr/>
          <a:lstStyle>
            <a:lvl1pPr>
              <a:defRPr sz="14600"/>
            </a:lvl1pPr>
            <a:lvl2pPr>
              <a:defRPr sz="12500"/>
            </a:lvl2pPr>
            <a:lvl3pPr>
              <a:defRPr sz="104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4095515" y="89208189"/>
            <a:ext cx="57113390" cy="252333762"/>
          </a:xfrm>
        </p:spPr>
        <p:txBody>
          <a:bodyPr/>
          <a:lstStyle>
            <a:lvl1pPr>
              <a:defRPr sz="14600"/>
            </a:lvl1pPr>
            <a:lvl2pPr>
              <a:defRPr sz="12500"/>
            </a:lvl2pPr>
            <a:lvl3pPr>
              <a:defRPr sz="104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89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00225" y="2050629"/>
            <a:ext cx="32404050" cy="85344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800228" y="11462178"/>
            <a:ext cx="15908240" cy="4776891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387451" indent="0">
              <a:buNone/>
              <a:defRPr sz="10400" b="1"/>
            </a:lvl2pPr>
            <a:lvl3pPr marL="4774902" indent="0">
              <a:buNone/>
              <a:defRPr sz="9400" b="1"/>
            </a:lvl3pPr>
            <a:lvl4pPr marL="7162347" indent="0">
              <a:buNone/>
              <a:defRPr sz="8300" b="1"/>
            </a:lvl4pPr>
            <a:lvl5pPr marL="9549798" indent="0">
              <a:buNone/>
              <a:defRPr sz="8300" b="1"/>
            </a:lvl5pPr>
            <a:lvl6pPr marL="11937249" indent="0">
              <a:buNone/>
              <a:defRPr sz="8300" b="1"/>
            </a:lvl6pPr>
            <a:lvl7pPr marL="14324700" indent="0">
              <a:buNone/>
              <a:defRPr sz="8300" b="1"/>
            </a:lvl7pPr>
            <a:lvl8pPr marL="16712151" indent="0">
              <a:buNone/>
              <a:defRPr sz="8300" b="1"/>
            </a:lvl8pPr>
            <a:lvl9pPr marL="19099596" indent="0">
              <a:buNone/>
              <a:defRPr sz="83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800228" y="16239066"/>
            <a:ext cx="15908240" cy="29502950"/>
          </a:xfrm>
        </p:spPr>
        <p:txBody>
          <a:bodyPr/>
          <a:lstStyle>
            <a:lvl1pPr>
              <a:defRPr sz="12500"/>
            </a:lvl1pPr>
            <a:lvl2pPr>
              <a:defRPr sz="10400"/>
            </a:lvl2pPr>
            <a:lvl3pPr>
              <a:defRPr sz="9400"/>
            </a:lvl3pPr>
            <a:lvl4pPr>
              <a:defRPr sz="8300"/>
            </a:lvl4pPr>
            <a:lvl5pPr>
              <a:defRPr sz="8300"/>
            </a:lvl5pPr>
            <a:lvl6pPr>
              <a:defRPr sz="8300"/>
            </a:lvl6pPr>
            <a:lvl7pPr>
              <a:defRPr sz="8300"/>
            </a:lvl7pPr>
            <a:lvl8pPr>
              <a:defRPr sz="8300"/>
            </a:lvl8pPr>
            <a:lvl9pPr>
              <a:defRPr sz="8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8289790" y="11462178"/>
            <a:ext cx="15914488" cy="4776891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387451" indent="0">
              <a:buNone/>
              <a:defRPr sz="10400" b="1"/>
            </a:lvl2pPr>
            <a:lvl3pPr marL="4774902" indent="0">
              <a:buNone/>
              <a:defRPr sz="9400" b="1"/>
            </a:lvl3pPr>
            <a:lvl4pPr marL="7162347" indent="0">
              <a:buNone/>
              <a:defRPr sz="8300" b="1"/>
            </a:lvl4pPr>
            <a:lvl5pPr marL="9549798" indent="0">
              <a:buNone/>
              <a:defRPr sz="8300" b="1"/>
            </a:lvl5pPr>
            <a:lvl6pPr marL="11937249" indent="0">
              <a:buNone/>
              <a:defRPr sz="8300" b="1"/>
            </a:lvl6pPr>
            <a:lvl7pPr marL="14324700" indent="0">
              <a:buNone/>
              <a:defRPr sz="8300" b="1"/>
            </a:lvl7pPr>
            <a:lvl8pPr marL="16712151" indent="0">
              <a:buNone/>
              <a:defRPr sz="8300" b="1"/>
            </a:lvl8pPr>
            <a:lvl9pPr marL="19099596" indent="0">
              <a:buNone/>
              <a:defRPr sz="83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8289790" y="16239066"/>
            <a:ext cx="15914488" cy="29502950"/>
          </a:xfrm>
        </p:spPr>
        <p:txBody>
          <a:bodyPr/>
          <a:lstStyle>
            <a:lvl1pPr>
              <a:defRPr sz="12500"/>
            </a:lvl1pPr>
            <a:lvl2pPr>
              <a:defRPr sz="10400"/>
            </a:lvl2pPr>
            <a:lvl3pPr>
              <a:defRPr sz="9400"/>
            </a:lvl3pPr>
            <a:lvl4pPr>
              <a:defRPr sz="8300"/>
            </a:lvl4pPr>
            <a:lvl5pPr>
              <a:defRPr sz="8300"/>
            </a:lvl5pPr>
            <a:lvl6pPr>
              <a:defRPr sz="8300"/>
            </a:lvl6pPr>
            <a:lvl7pPr>
              <a:defRPr sz="8300"/>
            </a:lvl7pPr>
            <a:lvl8pPr>
              <a:defRPr sz="8300"/>
            </a:lvl8pPr>
            <a:lvl9pPr>
              <a:defRPr sz="8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240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760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5890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00233" y="2038773"/>
            <a:ext cx="11845234" cy="8676642"/>
          </a:xfrm>
        </p:spPr>
        <p:txBody>
          <a:bodyPr anchor="b"/>
          <a:lstStyle>
            <a:lvl1pPr algn="l">
              <a:defRPr sz="104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076759" y="2038783"/>
            <a:ext cx="20127518" cy="43703246"/>
          </a:xfrm>
        </p:spPr>
        <p:txBody>
          <a:bodyPr/>
          <a:lstStyle>
            <a:lvl1pPr>
              <a:defRPr sz="16600"/>
            </a:lvl1pPr>
            <a:lvl2pPr>
              <a:defRPr sz="14600"/>
            </a:lvl2pPr>
            <a:lvl3pPr>
              <a:defRPr sz="12500"/>
            </a:lvl3pPr>
            <a:lvl4pPr>
              <a:defRPr sz="10400"/>
            </a:lvl4pPr>
            <a:lvl5pPr>
              <a:defRPr sz="10400"/>
            </a:lvl5pPr>
            <a:lvl6pPr>
              <a:defRPr sz="10400"/>
            </a:lvl6pPr>
            <a:lvl7pPr>
              <a:defRPr sz="10400"/>
            </a:lvl7pPr>
            <a:lvl8pPr>
              <a:defRPr sz="10400"/>
            </a:lvl8pPr>
            <a:lvl9pPr>
              <a:defRPr sz="10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00233" y="10715423"/>
            <a:ext cx="11845234" cy="35026604"/>
          </a:xfrm>
        </p:spPr>
        <p:txBody>
          <a:bodyPr/>
          <a:lstStyle>
            <a:lvl1pPr marL="0" indent="0">
              <a:buNone/>
              <a:defRPr sz="7300"/>
            </a:lvl1pPr>
            <a:lvl2pPr marL="2387451" indent="0">
              <a:buNone/>
              <a:defRPr sz="6200"/>
            </a:lvl2pPr>
            <a:lvl3pPr marL="4774902" indent="0">
              <a:buNone/>
              <a:defRPr sz="5200"/>
            </a:lvl3pPr>
            <a:lvl4pPr marL="7162347" indent="0">
              <a:buNone/>
              <a:defRPr sz="4700"/>
            </a:lvl4pPr>
            <a:lvl5pPr marL="9549798" indent="0">
              <a:buNone/>
              <a:defRPr sz="4700"/>
            </a:lvl5pPr>
            <a:lvl6pPr marL="11937249" indent="0">
              <a:buNone/>
              <a:defRPr sz="4700"/>
            </a:lvl6pPr>
            <a:lvl7pPr marL="14324700" indent="0">
              <a:buNone/>
              <a:defRPr sz="4700"/>
            </a:lvl7pPr>
            <a:lvl8pPr marL="16712151" indent="0">
              <a:buNone/>
              <a:defRPr sz="4700"/>
            </a:lvl8pPr>
            <a:lvl9pPr marL="19099596" indent="0">
              <a:buNone/>
              <a:defRPr sz="47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2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7134" y="35844480"/>
            <a:ext cx="21602700" cy="4231646"/>
          </a:xfrm>
        </p:spPr>
        <p:txBody>
          <a:bodyPr anchor="b"/>
          <a:lstStyle>
            <a:lvl1pPr algn="l">
              <a:defRPr sz="104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7057134" y="4575390"/>
            <a:ext cx="21602700" cy="30723840"/>
          </a:xfrm>
        </p:spPr>
        <p:txBody>
          <a:bodyPr/>
          <a:lstStyle>
            <a:lvl1pPr marL="0" indent="0">
              <a:buNone/>
              <a:defRPr sz="16600"/>
            </a:lvl1pPr>
            <a:lvl2pPr marL="2387451" indent="0">
              <a:buNone/>
              <a:defRPr sz="14600"/>
            </a:lvl2pPr>
            <a:lvl3pPr marL="4774902" indent="0">
              <a:buNone/>
              <a:defRPr sz="12500"/>
            </a:lvl3pPr>
            <a:lvl4pPr marL="7162347" indent="0">
              <a:buNone/>
              <a:defRPr sz="10400"/>
            </a:lvl4pPr>
            <a:lvl5pPr marL="9549798" indent="0">
              <a:buNone/>
              <a:defRPr sz="10400"/>
            </a:lvl5pPr>
            <a:lvl6pPr marL="11937249" indent="0">
              <a:buNone/>
              <a:defRPr sz="10400"/>
            </a:lvl6pPr>
            <a:lvl7pPr marL="14324700" indent="0">
              <a:buNone/>
              <a:defRPr sz="10400"/>
            </a:lvl7pPr>
            <a:lvl8pPr marL="16712151" indent="0">
              <a:buNone/>
              <a:defRPr sz="10400"/>
            </a:lvl8pPr>
            <a:lvl9pPr marL="19099596" indent="0">
              <a:buNone/>
              <a:defRPr sz="104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057134" y="40076126"/>
            <a:ext cx="21602700" cy="6009634"/>
          </a:xfrm>
        </p:spPr>
        <p:txBody>
          <a:bodyPr/>
          <a:lstStyle>
            <a:lvl1pPr marL="0" indent="0">
              <a:buNone/>
              <a:defRPr sz="7300"/>
            </a:lvl1pPr>
            <a:lvl2pPr marL="2387451" indent="0">
              <a:buNone/>
              <a:defRPr sz="6200"/>
            </a:lvl2pPr>
            <a:lvl3pPr marL="4774902" indent="0">
              <a:buNone/>
              <a:defRPr sz="5200"/>
            </a:lvl3pPr>
            <a:lvl4pPr marL="7162347" indent="0">
              <a:buNone/>
              <a:defRPr sz="4700"/>
            </a:lvl4pPr>
            <a:lvl5pPr marL="9549798" indent="0">
              <a:buNone/>
              <a:defRPr sz="4700"/>
            </a:lvl5pPr>
            <a:lvl6pPr marL="11937249" indent="0">
              <a:buNone/>
              <a:defRPr sz="4700"/>
            </a:lvl6pPr>
            <a:lvl7pPr marL="14324700" indent="0">
              <a:buNone/>
              <a:defRPr sz="4700"/>
            </a:lvl7pPr>
            <a:lvl8pPr marL="16712151" indent="0">
              <a:buNone/>
              <a:defRPr sz="4700"/>
            </a:lvl8pPr>
            <a:lvl9pPr marL="19099596" indent="0">
              <a:buNone/>
              <a:defRPr sz="47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722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241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2505315" y="15314510"/>
            <a:ext cx="28703588" cy="32622744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382060" y="15314510"/>
            <a:ext cx="85523188" cy="32622744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277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800225" y="2050629"/>
            <a:ext cx="32404050" cy="8534400"/>
          </a:xfrm>
          <a:prstGeom prst="rect">
            <a:avLst/>
          </a:prstGeom>
        </p:spPr>
        <p:txBody>
          <a:bodyPr vert="horz" lIns="477489" tIns="238745" rIns="477489" bIns="23874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800225" y="11948171"/>
            <a:ext cx="32404050" cy="33793856"/>
          </a:xfrm>
          <a:prstGeom prst="rect">
            <a:avLst/>
          </a:prstGeom>
        </p:spPr>
        <p:txBody>
          <a:bodyPr vert="horz" lIns="477489" tIns="238745" rIns="477489" bIns="23874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800225" y="47460762"/>
            <a:ext cx="8401050" cy="2726268"/>
          </a:xfrm>
          <a:prstGeom prst="rect">
            <a:avLst/>
          </a:prstGeom>
        </p:spPr>
        <p:txBody>
          <a:bodyPr vert="horz" lIns="477489" tIns="238745" rIns="477489" bIns="238745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34FF2-5507-4ACC-8159-37EE9543481E}" type="datetimeFigureOut">
              <a:rPr lang="ko-KR" altLang="en-US" smtClean="0"/>
              <a:t>2019-05-13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2301538" y="47460762"/>
            <a:ext cx="11401425" cy="2726268"/>
          </a:xfrm>
          <a:prstGeom prst="rect">
            <a:avLst/>
          </a:prstGeom>
        </p:spPr>
        <p:txBody>
          <a:bodyPr vert="horz" lIns="477489" tIns="238745" rIns="477489" bIns="238745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5803225" y="47460762"/>
            <a:ext cx="8401050" cy="2726268"/>
          </a:xfrm>
          <a:prstGeom prst="rect">
            <a:avLst/>
          </a:prstGeom>
        </p:spPr>
        <p:txBody>
          <a:bodyPr vert="horz" lIns="477489" tIns="238745" rIns="477489" bIns="238745" rtlCol="0" anchor="ctr"/>
          <a:lstStyle>
            <a:lvl1pPr algn="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2886B-4C54-486A-BAA7-38A44D995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651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774902" rtl="0" eaLnBrk="1" latinLnBrk="1" hangingPunct="1">
        <a:spcBef>
          <a:spcPct val="0"/>
        </a:spcBef>
        <a:buNone/>
        <a:defRPr sz="22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0587" indent="-1790587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6600" kern="1200">
          <a:solidFill>
            <a:schemeClr val="tx1"/>
          </a:solidFill>
          <a:latin typeface="+mn-lt"/>
          <a:ea typeface="+mn-ea"/>
          <a:cs typeface="+mn-cs"/>
        </a:defRPr>
      </a:lvl1pPr>
      <a:lvl2pPr marL="3879603" indent="-1492152" algn="l" defTabSz="4774902" rtl="0" eaLnBrk="1" latinLnBrk="1" hangingPunct="1">
        <a:spcBef>
          <a:spcPct val="20000"/>
        </a:spcBef>
        <a:buFont typeface="Arial" panose="020B0604020202020204" pitchFamily="34" charset="0"/>
        <a:buChar char="–"/>
        <a:defRPr sz="14600" kern="1200">
          <a:solidFill>
            <a:schemeClr val="tx1"/>
          </a:solidFill>
          <a:latin typeface="+mn-lt"/>
          <a:ea typeface="+mn-ea"/>
          <a:cs typeface="+mn-cs"/>
        </a:defRPr>
      </a:lvl2pPr>
      <a:lvl3pPr marL="5968625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2500" kern="1200">
          <a:solidFill>
            <a:schemeClr val="tx1"/>
          </a:solidFill>
          <a:latin typeface="+mn-lt"/>
          <a:ea typeface="+mn-ea"/>
          <a:cs typeface="+mn-cs"/>
        </a:defRPr>
      </a:lvl3pPr>
      <a:lvl4pPr marL="8356075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–"/>
        <a:defRPr sz="10400" kern="1200">
          <a:solidFill>
            <a:schemeClr val="tx1"/>
          </a:solidFill>
          <a:latin typeface="+mn-lt"/>
          <a:ea typeface="+mn-ea"/>
          <a:cs typeface="+mn-cs"/>
        </a:defRPr>
      </a:lvl4pPr>
      <a:lvl5pPr marL="10743526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»"/>
        <a:defRPr sz="10400" kern="1200">
          <a:solidFill>
            <a:schemeClr val="tx1"/>
          </a:solidFill>
          <a:latin typeface="+mn-lt"/>
          <a:ea typeface="+mn-ea"/>
          <a:cs typeface="+mn-cs"/>
        </a:defRPr>
      </a:lvl5pPr>
      <a:lvl6pPr marL="13130977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6pPr>
      <a:lvl7pPr marL="15518423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7pPr>
      <a:lvl8pPr marL="17905868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8pPr>
      <a:lvl9pPr marL="20293319" indent="-1193723" algn="l" defTabSz="4774902" rtl="0" eaLnBrk="1" latinLnBrk="1" hangingPunct="1">
        <a:spcBef>
          <a:spcPct val="20000"/>
        </a:spcBef>
        <a:buFont typeface="Arial" panose="020B0604020202020204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1pPr>
      <a:lvl2pPr marL="2387451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2pPr>
      <a:lvl3pPr marL="4774902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3pPr>
      <a:lvl4pPr marL="7162347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549798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937249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4324700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712151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9099596" algn="l" defTabSz="4774902" rtl="0" eaLnBrk="1" latinLnBrk="1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495509" y="4268523"/>
            <a:ext cx="33173501" cy="1292645"/>
          </a:xfrm>
          <a:prstGeom prst="rect">
            <a:avLst/>
          </a:prstGeom>
          <a:ln w="762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29" tIns="45712" rIns="91429" bIns="45712" anchor="ctr">
            <a:spAutoFit/>
          </a:bodyPr>
          <a:lstStyle/>
          <a:p>
            <a:pPr algn="ctr"/>
            <a:r>
              <a:rPr lang="en-US" altLang="ko-KR" sz="7800" b="1">
                <a:latin typeface="+mn-ea"/>
                <a:cs typeface="함초롬돋움" panose="02030504000101010101" pitchFamily="18" charset="-127"/>
              </a:rPr>
              <a:t>2019-1</a:t>
            </a:r>
            <a:r>
              <a:rPr lang="ko-KR" altLang="en-US" sz="7800" b="1" dirty="0">
                <a:latin typeface="+mn-ea"/>
                <a:cs typeface="함초롬돋움" panose="02030504000101010101" pitchFamily="18" charset="-127"/>
              </a:rPr>
              <a:t>학기 </a:t>
            </a:r>
            <a:r>
              <a:rPr lang="en-US" altLang="ko-KR" sz="7800" b="1" dirty="0">
                <a:latin typeface="+mn-ea"/>
                <a:cs typeface="함초롬돋움" panose="02030504000101010101" pitchFamily="18" charset="-127"/>
              </a:rPr>
              <a:t>Residential College Activities </a:t>
            </a:r>
            <a:r>
              <a:rPr lang="ko-KR" altLang="en-US" sz="7800" b="1" dirty="0" err="1">
                <a:latin typeface="+mn-ea"/>
                <a:cs typeface="함초롬돋움" panose="02030504000101010101" pitchFamily="18" charset="-127"/>
              </a:rPr>
              <a:t>결과포스터</a:t>
            </a:r>
            <a:r>
              <a:rPr lang="ko-KR" altLang="en-US" sz="7800" dirty="0">
                <a:latin typeface="+mn-ea"/>
              </a:rPr>
              <a:t> </a:t>
            </a:r>
            <a:endParaRPr lang="en-US" altLang="ko-KR" sz="7800" dirty="0">
              <a:latin typeface="+mn-ea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H="1">
            <a:off x="1280394" y="3424736"/>
            <a:ext cx="33603733" cy="0"/>
          </a:xfrm>
          <a:prstGeom prst="line">
            <a:avLst/>
          </a:prstGeom>
          <a:ln w="190500">
            <a:solidFill>
              <a:schemeClr val="tx2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-3024084" y="1333394"/>
            <a:ext cx="184708" cy="153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9" tIns="45712" rIns="91429" bIns="45712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0" y="-540829"/>
            <a:ext cx="184708" cy="153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9" tIns="45712" rIns="91429" bIns="45712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96" name="그룹 195"/>
          <p:cNvGrpSpPr/>
          <p:nvPr/>
        </p:nvGrpSpPr>
        <p:grpSpPr>
          <a:xfrm>
            <a:off x="1987791" y="8969352"/>
            <a:ext cx="4927514" cy="1338562"/>
            <a:chOff x="1872434" y="7918823"/>
            <a:chExt cx="7485807" cy="1338561"/>
          </a:xfrm>
        </p:grpSpPr>
        <p:sp>
          <p:nvSpPr>
            <p:cNvPr id="197" name="한쪽 모서리가 잘린 사각형 196"/>
            <p:cNvSpPr/>
            <p:nvPr/>
          </p:nvSpPr>
          <p:spPr>
            <a:xfrm>
              <a:off x="2054027" y="8105255"/>
              <a:ext cx="7304214" cy="1152129"/>
            </a:xfrm>
            <a:prstGeom prst="snip1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5200" dirty="0">
                <a:solidFill>
                  <a:schemeClr val="accent5">
                    <a:lumMod val="40000"/>
                    <a:lumOff val="60000"/>
                  </a:schemeClr>
                </a:solidFill>
                <a:latin typeface="HY울릉도B" pitchFamily="18" charset="-127"/>
                <a:ea typeface="HY울릉도B" pitchFamily="18" charset="-127"/>
              </a:endParaRPr>
            </a:p>
          </p:txBody>
        </p:sp>
        <p:sp>
          <p:nvSpPr>
            <p:cNvPr id="198" name="한쪽 모서리가 잘린 사각형 197"/>
            <p:cNvSpPr/>
            <p:nvPr/>
          </p:nvSpPr>
          <p:spPr>
            <a:xfrm>
              <a:off x="1872434" y="7918823"/>
              <a:ext cx="7304214" cy="1152128"/>
            </a:xfrm>
            <a:prstGeom prst="snip1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42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 프로그램 목적</a:t>
              </a: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1987791" y="14081920"/>
            <a:ext cx="4870919" cy="1338562"/>
            <a:chOff x="1567914" y="7918823"/>
            <a:chExt cx="7790327" cy="1338561"/>
          </a:xfrm>
        </p:grpSpPr>
        <p:sp>
          <p:nvSpPr>
            <p:cNvPr id="59" name="한쪽 모서리가 잘린 사각형 58"/>
            <p:cNvSpPr/>
            <p:nvPr/>
          </p:nvSpPr>
          <p:spPr>
            <a:xfrm>
              <a:off x="2054027" y="8105255"/>
              <a:ext cx="7304214" cy="1152129"/>
            </a:xfrm>
            <a:prstGeom prst="snip1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5200" dirty="0">
                <a:solidFill>
                  <a:schemeClr val="accent5">
                    <a:lumMod val="40000"/>
                    <a:lumOff val="60000"/>
                  </a:schemeClr>
                </a:solidFill>
                <a:latin typeface="HY울릉도B" pitchFamily="18" charset="-127"/>
                <a:ea typeface="HY울릉도B" pitchFamily="18" charset="-127"/>
              </a:endParaRPr>
            </a:p>
          </p:txBody>
        </p:sp>
        <p:sp>
          <p:nvSpPr>
            <p:cNvPr id="60" name="한쪽 모서리가 잘린 사각형 59"/>
            <p:cNvSpPr/>
            <p:nvPr/>
          </p:nvSpPr>
          <p:spPr>
            <a:xfrm>
              <a:off x="1567914" y="7918823"/>
              <a:ext cx="7304215" cy="1152128"/>
            </a:xfrm>
            <a:prstGeom prst="snip1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42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 프로그램 내용</a:t>
              </a: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2129587" y="43740833"/>
            <a:ext cx="6396668" cy="1338562"/>
            <a:chOff x="1872434" y="7918823"/>
            <a:chExt cx="7485807" cy="1338561"/>
          </a:xfrm>
        </p:grpSpPr>
        <p:sp>
          <p:nvSpPr>
            <p:cNvPr id="97" name="한쪽 모서리가 잘린 사각형 96"/>
            <p:cNvSpPr/>
            <p:nvPr/>
          </p:nvSpPr>
          <p:spPr>
            <a:xfrm>
              <a:off x="2054027" y="8105255"/>
              <a:ext cx="7304214" cy="1152129"/>
            </a:xfrm>
            <a:prstGeom prst="snip1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5200" dirty="0">
                <a:solidFill>
                  <a:schemeClr val="accent5">
                    <a:lumMod val="40000"/>
                    <a:lumOff val="60000"/>
                  </a:schemeClr>
                </a:solidFill>
                <a:latin typeface="HY울릉도B" pitchFamily="18" charset="-127"/>
                <a:ea typeface="HY울릉도B" pitchFamily="18" charset="-127"/>
              </a:endParaRPr>
            </a:p>
          </p:txBody>
        </p:sp>
        <p:sp>
          <p:nvSpPr>
            <p:cNvPr id="98" name="한쪽 모서리가 잘린 사각형 97"/>
            <p:cNvSpPr/>
            <p:nvPr/>
          </p:nvSpPr>
          <p:spPr>
            <a:xfrm>
              <a:off x="1872434" y="7918823"/>
              <a:ext cx="7304214" cy="1152128"/>
            </a:xfrm>
            <a:prstGeom prst="snip1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42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  소감 및 자기 평가</a:t>
              </a:r>
            </a:p>
          </p:txBody>
        </p: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540829"/>
            <a:ext cx="184708" cy="153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9" tIns="45712" rIns="91429" bIns="45712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7803224" descr="EMB000026580e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970" y="904456"/>
            <a:ext cx="10726800" cy="193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-540829"/>
            <a:ext cx="184708" cy="153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9" tIns="45712" rIns="91429" bIns="45712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1415500" y="6069838"/>
            <a:ext cx="33173501" cy="2239538"/>
          </a:xfrm>
          <a:prstGeom prst="rect">
            <a:avLst/>
          </a:prstGeom>
          <a:ln w="762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29" tIns="45712" rIns="91429" bIns="45712">
            <a:spAutoFit/>
          </a:bodyPr>
          <a:lstStyle/>
          <a:p>
            <a:pPr algn="ctr"/>
            <a:r>
              <a:rPr lang="en-US" altLang="ko-KR" sz="14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결과포스터 타이틀을 적으세요</a:t>
            </a:r>
            <a:r>
              <a:rPr lang="en-US" altLang="ko-KR" sz="14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19713" y="11209983"/>
            <a:ext cx="213471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본인들 프로그램의 목적에 대해 적어주세요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~</a:t>
            </a:r>
          </a:p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40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포인트 정도면 좋을 것 같아요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~</a:t>
            </a:r>
          </a:p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3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줄 이상 적어주세요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!</a:t>
            </a:r>
            <a:endParaRPr lang="en-US" altLang="ko-KR" sz="3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84759" y="46125480"/>
            <a:ext cx="295567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프로그램 활동 후 소감을 적어주시고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활동하면서 부족했던 점이나 아쉬웠던 점도 적고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의의도 함께 적어주세요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~</a:t>
            </a:r>
          </a:p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(RC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 핵심가치인 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사랑을 실천하는 공동체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’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 의미가 담기면 더 좋을 것 같아요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.)</a:t>
            </a:r>
          </a:p>
          <a:p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5</a:t>
            </a:r>
            <a:r>
              <a:rPr lang="ko-KR" altLang="en-US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줄 정도 적어주세요</a:t>
            </a:r>
            <a:r>
              <a:rPr lang="en-US" altLang="ko-KR" sz="4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~</a:t>
            </a:r>
            <a:endParaRPr lang="en-US" altLang="ko-KR" sz="3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8101" y="685420"/>
            <a:ext cx="13279733" cy="19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575222" y="23603569"/>
            <a:ext cx="2726630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b="1" dirty="0">
                <a:latin typeface="+mn-ea"/>
              </a:rPr>
              <a:t>활동사진과 함께 자유롭게 꾸며보세요 </a:t>
            </a:r>
            <a:r>
              <a:rPr lang="en-US" altLang="ko-KR" sz="11500" b="1" dirty="0">
                <a:latin typeface="+mn-ea"/>
                <a:sym typeface="Wingdings" panose="05000000000000000000" pitchFamily="2" charset="2"/>
              </a:rPr>
              <a:t></a:t>
            </a:r>
            <a:endParaRPr lang="ko-KR" altLang="en-US" sz="115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3507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11860</TotalTime>
  <Words>91</Words>
  <Application>Microsoft Office PowerPoint</Application>
  <PresentationFormat>사용자 지정</PresentationFormat>
  <Paragraphs>13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HY울릉도B</vt:lpstr>
      <vt:lpstr>맑은 고딕</vt:lpstr>
      <vt:lpstr>함초롬돋움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CHOI</dc:creator>
  <cp:lastModifiedBy>adg7316@naver.com</cp:lastModifiedBy>
  <cp:revision>120</cp:revision>
  <dcterms:created xsi:type="dcterms:W3CDTF">2014-01-07T09:58:18Z</dcterms:created>
  <dcterms:modified xsi:type="dcterms:W3CDTF">2019-05-13T11:30:16Z</dcterms:modified>
</cp:coreProperties>
</file>